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02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3E5B53-9F74-4CF2-A79A-786492D642F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l-GR"/>
        </a:p>
      </dgm:t>
    </dgm:pt>
    <dgm:pt modelId="{2CFA016E-F322-4760-B881-8BDB281AFCB6}">
      <dgm:prSet phldrT="[Κείμενο]"/>
      <dgm:spPr/>
      <dgm:t>
        <a:bodyPr/>
        <a:lstStyle/>
        <a:p>
          <a:r>
            <a:rPr lang="el-GR" dirty="0" smtClean="0"/>
            <a:t>Υδραγωγείο </a:t>
          </a:r>
          <a:endParaRPr lang="el-GR" dirty="0"/>
        </a:p>
      </dgm:t>
    </dgm:pt>
    <dgm:pt modelId="{46424410-4A93-4D59-B9C2-AE292714C254}" type="parTrans" cxnId="{5532A5CF-F494-403D-8F7E-C646F5838241}">
      <dgm:prSet/>
      <dgm:spPr/>
      <dgm:t>
        <a:bodyPr/>
        <a:lstStyle/>
        <a:p>
          <a:endParaRPr lang="el-GR"/>
        </a:p>
      </dgm:t>
    </dgm:pt>
    <dgm:pt modelId="{45D8BC70-899D-4FC4-9B33-9B11FA9C4122}" type="sibTrans" cxnId="{5532A5CF-F494-403D-8F7E-C646F5838241}">
      <dgm:prSet/>
      <dgm:spPr/>
      <dgm:t>
        <a:bodyPr/>
        <a:lstStyle/>
        <a:p>
          <a:endParaRPr lang="el-GR"/>
        </a:p>
      </dgm:t>
    </dgm:pt>
    <dgm:pt modelId="{15D749DE-2FCC-4A00-90D5-740EC21DD03E}" type="asst">
      <dgm:prSet phldrT="[Κείμενο]"/>
      <dgm:spPr/>
      <dgm:t>
        <a:bodyPr/>
        <a:lstStyle/>
        <a:p>
          <a:r>
            <a:rPr lang="el-GR" dirty="0" smtClean="0"/>
            <a:t>Ιατρικός Όρος</a:t>
          </a:r>
          <a:endParaRPr lang="el-GR" dirty="0"/>
        </a:p>
      </dgm:t>
    </dgm:pt>
    <dgm:pt modelId="{8079AAED-2E4E-45DD-AB31-60BFEF3217D8}" type="parTrans" cxnId="{4FF7CC02-D771-4DC9-92D6-5AEA316E23AC}">
      <dgm:prSet/>
      <dgm:spPr/>
      <dgm:t>
        <a:bodyPr/>
        <a:lstStyle/>
        <a:p>
          <a:endParaRPr lang="el-GR"/>
        </a:p>
      </dgm:t>
    </dgm:pt>
    <dgm:pt modelId="{453DCDD1-CEB9-43AF-B4A2-5BDF17A8297F}" type="sibTrans" cxnId="{4FF7CC02-D771-4DC9-92D6-5AEA316E23AC}">
      <dgm:prSet/>
      <dgm:spPr/>
      <dgm:t>
        <a:bodyPr/>
        <a:lstStyle/>
        <a:p>
          <a:endParaRPr lang="el-GR"/>
        </a:p>
      </dgm:t>
    </dgm:pt>
    <dgm:pt modelId="{857BCE9F-0B3A-41A6-A852-AAD726084191}">
      <dgm:prSet phldrT="[Κείμενο]"/>
      <dgm:spPr/>
      <dgm:t>
        <a:bodyPr/>
        <a:lstStyle/>
        <a:p>
          <a:r>
            <a:rPr lang="el-GR" dirty="0" smtClean="0"/>
            <a:t>Ηλεκτρικό Ρεύμα </a:t>
          </a:r>
          <a:endParaRPr lang="el-GR" dirty="0"/>
        </a:p>
      </dgm:t>
    </dgm:pt>
    <dgm:pt modelId="{22DD7746-3BCA-44F6-ADC0-7AB31F833CF0}" type="parTrans" cxnId="{8C9C0276-7BAF-448B-9DDD-7676B1ED5D0B}">
      <dgm:prSet/>
      <dgm:spPr/>
      <dgm:t>
        <a:bodyPr/>
        <a:lstStyle/>
        <a:p>
          <a:endParaRPr lang="el-GR"/>
        </a:p>
      </dgm:t>
    </dgm:pt>
    <dgm:pt modelId="{8F00E2E1-898C-49EF-AEAC-496181AA76CA}" type="sibTrans" cxnId="{8C9C0276-7BAF-448B-9DDD-7676B1ED5D0B}">
      <dgm:prSet/>
      <dgm:spPr/>
      <dgm:t>
        <a:bodyPr/>
        <a:lstStyle/>
        <a:p>
          <a:endParaRPr lang="el-GR"/>
        </a:p>
      </dgm:t>
    </dgm:pt>
    <dgm:pt modelId="{AF7BFED8-56EB-4E68-8690-4431E5764920}">
      <dgm:prSet phldrT="[Κείμενο]"/>
      <dgm:spPr/>
      <dgm:t>
        <a:bodyPr/>
        <a:lstStyle/>
        <a:p>
          <a:r>
            <a:rPr lang="el-GR" dirty="0" smtClean="0"/>
            <a:t>Ρολόι εκκρεμές </a:t>
          </a:r>
          <a:endParaRPr lang="el-GR" dirty="0"/>
        </a:p>
      </dgm:t>
    </dgm:pt>
    <dgm:pt modelId="{30FA792B-F85E-4F9B-BA90-89FE915A45D0}" type="parTrans" cxnId="{68E47B82-C29B-4A7C-93FD-D41DB71D9EA3}">
      <dgm:prSet/>
      <dgm:spPr/>
      <dgm:t>
        <a:bodyPr/>
        <a:lstStyle/>
        <a:p>
          <a:endParaRPr lang="el-GR"/>
        </a:p>
      </dgm:t>
    </dgm:pt>
    <dgm:pt modelId="{80E28370-3BEC-4B11-99F6-780BA3A022C8}" type="sibTrans" cxnId="{68E47B82-C29B-4A7C-93FD-D41DB71D9EA3}">
      <dgm:prSet/>
      <dgm:spPr/>
      <dgm:t>
        <a:bodyPr/>
        <a:lstStyle/>
        <a:p>
          <a:endParaRPr lang="el-GR"/>
        </a:p>
      </dgm:t>
    </dgm:pt>
    <dgm:pt modelId="{F01734F3-CEC5-4F1C-B4BC-A0E4D5C475DF}">
      <dgm:prSet phldrT="[Κείμενο]"/>
      <dgm:spPr/>
      <dgm:t>
        <a:bodyPr/>
        <a:lstStyle/>
        <a:p>
          <a:r>
            <a:rPr lang="el-GR" dirty="0" smtClean="0"/>
            <a:t>Αεροσκάφη</a:t>
          </a:r>
          <a:endParaRPr lang="el-GR" dirty="0"/>
        </a:p>
      </dgm:t>
    </dgm:pt>
    <dgm:pt modelId="{A383ECF4-7EF2-4D40-A30E-C79443426DAA}" type="parTrans" cxnId="{8ABF4CB2-3A7F-4851-AC53-4B74976CD834}">
      <dgm:prSet/>
      <dgm:spPr/>
      <dgm:t>
        <a:bodyPr/>
        <a:lstStyle/>
        <a:p>
          <a:endParaRPr lang="el-GR"/>
        </a:p>
      </dgm:t>
    </dgm:pt>
    <dgm:pt modelId="{61894329-37E9-458A-B822-742DAF0BF937}" type="sibTrans" cxnId="{8ABF4CB2-3A7F-4851-AC53-4B74976CD834}">
      <dgm:prSet/>
      <dgm:spPr/>
      <dgm:t>
        <a:bodyPr/>
        <a:lstStyle/>
        <a:p>
          <a:endParaRPr lang="el-GR"/>
        </a:p>
      </dgm:t>
    </dgm:pt>
    <dgm:pt modelId="{4E07CE27-1C02-4A67-878B-6724D0FE4635}" type="pres">
      <dgm:prSet presAssocID="{633E5B53-9F74-4CF2-A79A-786492D642F9}" presName="hierChild1" presStyleCnt="0">
        <dgm:presLayoutVars>
          <dgm:orgChart val="1"/>
          <dgm:chPref val="1"/>
          <dgm:dir/>
          <dgm:animOne val="branch"/>
          <dgm:animLvl val="lvl"/>
          <dgm:resizeHandles/>
        </dgm:presLayoutVars>
      </dgm:prSet>
      <dgm:spPr/>
    </dgm:pt>
    <dgm:pt modelId="{3B06567D-5014-42EB-BED4-5D921D303580}" type="pres">
      <dgm:prSet presAssocID="{2CFA016E-F322-4760-B881-8BDB281AFCB6}" presName="hierRoot1" presStyleCnt="0">
        <dgm:presLayoutVars>
          <dgm:hierBranch val="init"/>
        </dgm:presLayoutVars>
      </dgm:prSet>
      <dgm:spPr/>
    </dgm:pt>
    <dgm:pt modelId="{69C3DC93-B091-4B06-9DEE-322CB68E426E}" type="pres">
      <dgm:prSet presAssocID="{2CFA016E-F322-4760-B881-8BDB281AFCB6}" presName="rootComposite1" presStyleCnt="0"/>
      <dgm:spPr/>
    </dgm:pt>
    <dgm:pt modelId="{F6E6E298-2432-4950-AE05-4F08D59D156F}" type="pres">
      <dgm:prSet presAssocID="{2CFA016E-F322-4760-B881-8BDB281AFCB6}" presName="rootText1" presStyleLbl="node0" presStyleIdx="0" presStyleCnt="1" custLinFactNeighborX="2695" custLinFactNeighborY="36267">
        <dgm:presLayoutVars>
          <dgm:chPref val="3"/>
        </dgm:presLayoutVars>
      </dgm:prSet>
      <dgm:spPr/>
    </dgm:pt>
    <dgm:pt modelId="{FECD9970-6B6B-46E2-B938-3FFD1B00E6EF}" type="pres">
      <dgm:prSet presAssocID="{2CFA016E-F322-4760-B881-8BDB281AFCB6}" presName="rootConnector1" presStyleLbl="node1" presStyleIdx="0" presStyleCnt="0"/>
      <dgm:spPr/>
    </dgm:pt>
    <dgm:pt modelId="{F4ED8D96-C0B7-43DF-9FBF-6FF63DF848A4}" type="pres">
      <dgm:prSet presAssocID="{2CFA016E-F322-4760-B881-8BDB281AFCB6}" presName="hierChild2" presStyleCnt="0"/>
      <dgm:spPr/>
    </dgm:pt>
    <dgm:pt modelId="{43531078-D9AE-434E-9AD4-7787459E67AC}" type="pres">
      <dgm:prSet presAssocID="{22DD7746-3BCA-44F6-ADC0-7AB31F833CF0}" presName="Name37" presStyleLbl="parChTrans1D2" presStyleIdx="0" presStyleCnt="4"/>
      <dgm:spPr/>
    </dgm:pt>
    <dgm:pt modelId="{414F5571-89B4-4C79-8905-C0CC33F9EF86}" type="pres">
      <dgm:prSet presAssocID="{857BCE9F-0B3A-41A6-A852-AAD726084191}" presName="hierRoot2" presStyleCnt="0">
        <dgm:presLayoutVars>
          <dgm:hierBranch val="init"/>
        </dgm:presLayoutVars>
      </dgm:prSet>
      <dgm:spPr/>
    </dgm:pt>
    <dgm:pt modelId="{964C750F-6F40-4704-87B3-FAFEE2CE410D}" type="pres">
      <dgm:prSet presAssocID="{857BCE9F-0B3A-41A6-A852-AAD726084191}" presName="rootComposite" presStyleCnt="0"/>
      <dgm:spPr/>
    </dgm:pt>
    <dgm:pt modelId="{67063294-BC64-4A51-8251-FE528817E02B}" type="pres">
      <dgm:prSet presAssocID="{857BCE9F-0B3A-41A6-A852-AAD726084191}" presName="rootText" presStyleLbl="node2" presStyleIdx="0" presStyleCnt="3" custLinFactNeighborX="8460" custLinFactNeighborY="-65785">
        <dgm:presLayoutVars>
          <dgm:chPref val="3"/>
        </dgm:presLayoutVars>
      </dgm:prSet>
      <dgm:spPr/>
    </dgm:pt>
    <dgm:pt modelId="{CDA14406-4794-41F4-907D-D8A6A802240C}" type="pres">
      <dgm:prSet presAssocID="{857BCE9F-0B3A-41A6-A852-AAD726084191}" presName="rootConnector" presStyleLbl="node2" presStyleIdx="0" presStyleCnt="3"/>
      <dgm:spPr/>
    </dgm:pt>
    <dgm:pt modelId="{D13B8706-21C6-4377-9DDA-1D7AE2B8DEF4}" type="pres">
      <dgm:prSet presAssocID="{857BCE9F-0B3A-41A6-A852-AAD726084191}" presName="hierChild4" presStyleCnt="0"/>
      <dgm:spPr/>
    </dgm:pt>
    <dgm:pt modelId="{F1A3611F-C399-4A0E-A747-F2B76232820C}" type="pres">
      <dgm:prSet presAssocID="{857BCE9F-0B3A-41A6-A852-AAD726084191}" presName="hierChild5" presStyleCnt="0"/>
      <dgm:spPr/>
    </dgm:pt>
    <dgm:pt modelId="{E270429F-5823-4DBE-B4FD-005DEFCE9AAA}" type="pres">
      <dgm:prSet presAssocID="{30FA792B-F85E-4F9B-BA90-89FE915A45D0}" presName="Name37" presStyleLbl="parChTrans1D2" presStyleIdx="1" presStyleCnt="4"/>
      <dgm:spPr/>
    </dgm:pt>
    <dgm:pt modelId="{78D12CCF-2E41-4CD8-A937-777936B11451}" type="pres">
      <dgm:prSet presAssocID="{AF7BFED8-56EB-4E68-8690-4431E5764920}" presName="hierRoot2" presStyleCnt="0">
        <dgm:presLayoutVars>
          <dgm:hierBranch val="init"/>
        </dgm:presLayoutVars>
      </dgm:prSet>
      <dgm:spPr/>
    </dgm:pt>
    <dgm:pt modelId="{7DB2AA4F-43D7-40C3-A016-0501740B61BC}" type="pres">
      <dgm:prSet presAssocID="{AF7BFED8-56EB-4E68-8690-4431E5764920}" presName="rootComposite" presStyleCnt="0"/>
      <dgm:spPr/>
    </dgm:pt>
    <dgm:pt modelId="{3DB03BCC-E0B4-41C1-A5AA-D21A372652D3}" type="pres">
      <dgm:prSet presAssocID="{AF7BFED8-56EB-4E68-8690-4431E5764920}" presName="rootText" presStyleLbl="node2" presStyleIdx="1" presStyleCnt="3">
        <dgm:presLayoutVars>
          <dgm:chPref val="3"/>
        </dgm:presLayoutVars>
      </dgm:prSet>
      <dgm:spPr/>
      <dgm:t>
        <a:bodyPr/>
        <a:lstStyle/>
        <a:p>
          <a:endParaRPr lang="el-GR"/>
        </a:p>
      </dgm:t>
    </dgm:pt>
    <dgm:pt modelId="{D0942CAA-746A-4EAB-99F4-25AE35DDB7F1}" type="pres">
      <dgm:prSet presAssocID="{AF7BFED8-56EB-4E68-8690-4431E5764920}" presName="rootConnector" presStyleLbl="node2" presStyleIdx="1" presStyleCnt="3"/>
      <dgm:spPr/>
    </dgm:pt>
    <dgm:pt modelId="{01B618A5-BE54-4462-B4B7-AA7AB8A08AD6}" type="pres">
      <dgm:prSet presAssocID="{AF7BFED8-56EB-4E68-8690-4431E5764920}" presName="hierChild4" presStyleCnt="0"/>
      <dgm:spPr/>
    </dgm:pt>
    <dgm:pt modelId="{6BF38F49-FDEA-41CE-9889-51E4EB03E188}" type="pres">
      <dgm:prSet presAssocID="{AF7BFED8-56EB-4E68-8690-4431E5764920}" presName="hierChild5" presStyleCnt="0"/>
      <dgm:spPr/>
    </dgm:pt>
    <dgm:pt modelId="{06586AB9-B106-4587-8616-7E4CDD37CF92}" type="pres">
      <dgm:prSet presAssocID="{A383ECF4-7EF2-4D40-A30E-C79443426DAA}" presName="Name37" presStyleLbl="parChTrans1D2" presStyleIdx="2" presStyleCnt="4"/>
      <dgm:spPr/>
    </dgm:pt>
    <dgm:pt modelId="{4A9D1AEE-428E-444F-8637-57F603AE5915}" type="pres">
      <dgm:prSet presAssocID="{F01734F3-CEC5-4F1C-B4BC-A0E4D5C475DF}" presName="hierRoot2" presStyleCnt="0">
        <dgm:presLayoutVars>
          <dgm:hierBranch val="init"/>
        </dgm:presLayoutVars>
      </dgm:prSet>
      <dgm:spPr/>
    </dgm:pt>
    <dgm:pt modelId="{B658D925-488A-4D03-B828-24F0F8A814BD}" type="pres">
      <dgm:prSet presAssocID="{F01734F3-CEC5-4F1C-B4BC-A0E4D5C475DF}" presName="rootComposite" presStyleCnt="0"/>
      <dgm:spPr/>
    </dgm:pt>
    <dgm:pt modelId="{7B8C936B-FCC1-43C6-B232-9F125F380114}" type="pres">
      <dgm:prSet presAssocID="{F01734F3-CEC5-4F1C-B4BC-A0E4D5C475DF}" presName="rootText" presStyleLbl="node2" presStyleIdx="2" presStyleCnt="3">
        <dgm:presLayoutVars>
          <dgm:chPref val="3"/>
        </dgm:presLayoutVars>
      </dgm:prSet>
      <dgm:spPr/>
    </dgm:pt>
    <dgm:pt modelId="{23372BC7-99CB-4A44-8330-137C5728230E}" type="pres">
      <dgm:prSet presAssocID="{F01734F3-CEC5-4F1C-B4BC-A0E4D5C475DF}" presName="rootConnector" presStyleLbl="node2" presStyleIdx="2" presStyleCnt="3"/>
      <dgm:spPr/>
    </dgm:pt>
    <dgm:pt modelId="{B066601A-F497-48C6-AFE9-F4E418D422B1}" type="pres">
      <dgm:prSet presAssocID="{F01734F3-CEC5-4F1C-B4BC-A0E4D5C475DF}" presName="hierChild4" presStyleCnt="0"/>
      <dgm:spPr/>
    </dgm:pt>
    <dgm:pt modelId="{8D28596E-A963-4C5B-BDA5-131810478994}" type="pres">
      <dgm:prSet presAssocID="{F01734F3-CEC5-4F1C-B4BC-A0E4D5C475DF}" presName="hierChild5" presStyleCnt="0"/>
      <dgm:spPr/>
    </dgm:pt>
    <dgm:pt modelId="{EFEDAB87-B113-4076-B527-2CF2679D8670}" type="pres">
      <dgm:prSet presAssocID="{2CFA016E-F322-4760-B881-8BDB281AFCB6}" presName="hierChild3" presStyleCnt="0"/>
      <dgm:spPr/>
    </dgm:pt>
    <dgm:pt modelId="{A6004F70-69E9-4266-AB94-874B1E69C792}" type="pres">
      <dgm:prSet presAssocID="{8079AAED-2E4E-45DD-AB31-60BFEF3217D8}" presName="Name111" presStyleLbl="parChTrans1D2" presStyleIdx="3" presStyleCnt="4"/>
      <dgm:spPr/>
    </dgm:pt>
    <dgm:pt modelId="{78E4A845-E321-42CF-8427-A73C64497E4E}" type="pres">
      <dgm:prSet presAssocID="{15D749DE-2FCC-4A00-90D5-740EC21DD03E}" presName="hierRoot3" presStyleCnt="0">
        <dgm:presLayoutVars>
          <dgm:hierBranch val="init"/>
        </dgm:presLayoutVars>
      </dgm:prSet>
      <dgm:spPr/>
    </dgm:pt>
    <dgm:pt modelId="{F9A7A33F-624E-4F4E-A257-31C8A94EDC9D}" type="pres">
      <dgm:prSet presAssocID="{15D749DE-2FCC-4A00-90D5-740EC21DD03E}" presName="rootComposite3" presStyleCnt="0"/>
      <dgm:spPr/>
    </dgm:pt>
    <dgm:pt modelId="{A07C6051-927B-4BC0-921D-F8CA86928E9C}" type="pres">
      <dgm:prSet presAssocID="{15D749DE-2FCC-4A00-90D5-740EC21DD03E}" presName="rootText3" presStyleLbl="asst1" presStyleIdx="0" presStyleCnt="1" custLinFactNeighborX="-39910" custLinFactNeighborY="-57214">
        <dgm:presLayoutVars>
          <dgm:chPref val="3"/>
        </dgm:presLayoutVars>
      </dgm:prSet>
      <dgm:spPr/>
    </dgm:pt>
    <dgm:pt modelId="{11855F1F-77A4-4164-A13C-34CCC60B651D}" type="pres">
      <dgm:prSet presAssocID="{15D749DE-2FCC-4A00-90D5-740EC21DD03E}" presName="rootConnector3" presStyleLbl="asst1" presStyleIdx="0" presStyleCnt="1"/>
      <dgm:spPr/>
    </dgm:pt>
    <dgm:pt modelId="{F0AD1195-448B-4476-9446-8AB9D8FF70D4}" type="pres">
      <dgm:prSet presAssocID="{15D749DE-2FCC-4A00-90D5-740EC21DD03E}" presName="hierChild6" presStyleCnt="0"/>
      <dgm:spPr/>
    </dgm:pt>
    <dgm:pt modelId="{187259F6-A4B6-4B2A-8954-FE04AA4C5A99}" type="pres">
      <dgm:prSet presAssocID="{15D749DE-2FCC-4A00-90D5-740EC21DD03E}" presName="hierChild7" presStyleCnt="0"/>
      <dgm:spPr/>
    </dgm:pt>
  </dgm:ptLst>
  <dgm:cxnLst>
    <dgm:cxn modelId="{93B9C146-7902-4CF1-A437-9CE0911E76B5}" type="presOf" srcId="{2CFA016E-F322-4760-B881-8BDB281AFCB6}" destId="{F6E6E298-2432-4950-AE05-4F08D59D156F}" srcOrd="0" destOrd="0" presId="urn:microsoft.com/office/officeart/2005/8/layout/orgChart1"/>
    <dgm:cxn modelId="{1C4557BE-A55F-4938-80C8-3FE5C3CBAD80}" type="presOf" srcId="{15D749DE-2FCC-4A00-90D5-740EC21DD03E}" destId="{A07C6051-927B-4BC0-921D-F8CA86928E9C}" srcOrd="0" destOrd="0" presId="urn:microsoft.com/office/officeart/2005/8/layout/orgChart1"/>
    <dgm:cxn modelId="{788EFE4B-9F75-403B-A874-496F25B72186}" type="presOf" srcId="{AF7BFED8-56EB-4E68-8690-4431E5764920}" destId="{D0942CAA-746A-4EAB-99F4-25AE35DDB7F1}" srcOrd="1" destOrd="0" presId="urn:microsoft.com/office/officeart/2005/8/layout/orgChart1"/>
    <dgm:cxn modelId="{15C1BB39-85EC-476B-8B0F-193781FA46F1}" type="presOf" srcId="{F01734F3-CEC5-4F1C-B4BC-A0E4D5C475DF}" destId="{23372BC7-99CB-4A44-8330-137C5728230E}" srcOrd="1" destOrd="0" presId="urn:microsoft.com/office/officeart/2005/8/layout/orgChart1"/>
    <dgm:cxn modelId="{8C9C0276-7BAF-448B-9DDD-7676B1ED5D0B}" srcId="{2CFA016E-F322-4760-B881-8BDB281AFCB6}" destId="{857BCE9F-0B3A-41A6-A852-AAD726084191}" srcOrd="1" destOrd="0" parTransId="{22DD7746-3BCA-44F6-ADC0-7AB31F833CF0}" sibTransId="{8F00E2E1-898C-49EF-AEAC-496181AA76CA}"/>
    <dgm:cxn modelId="{68E47B82-C29B-4A7C-93FD-D41DB71D9EA3}" srcId="{2CFA016E-F322-4760-B881-8BDB281AFCB6}" destId="{AF7BFED8-56EB-4E68-8690-4431E5764920}" srcOrd="2" destOrd="0" parTransId="{30FA792B-F85E-4F9B-BA90-89FE915A45D0}" sibTransId="{80E28370-3BEC-4B11-99F6-780BA3A022C8}"/>
    <dgm:cxn modelId="{2225C25F-6110-4647-961A-3A8194D9AF8C}" type="presOf" srcId="{2CFA016E-F322-4760-B881-8BDB281AFCB6}" destId="{FECD9970-6B6B-46E2-B938-3FFD1B00E6EF}" srcOrd="1" destOrd="0" presId="urn:microsoft.com/office/officeart/2005/8/layout/orgChart1"/>
    <dgm:cxn modelId="{FE6DD04E-395C-488C-90BE-D7C7004F568B}" type="presOf" srcId="{633E5B53-9F74-4CF2-A79A-786492D642F9}" destId="{4E07CE27-1C02-4A67-878B-6724D0FE4635}" srcOrd="0" destOrd="0" presId="urn:microsoft.com/office/officeart/2005/8/layout/orgChart1"/>
    <dgm:cxn modelId="{5AD08832-5535-4D25-8D16-376BB79C2DC6}" type="presOf" srcId="{22DD7746-3BCA-44F6-ADC0-7AB31F833CF0}" destId="{43531078-D9AE-434E-9AD4-7787459E67AC}" srcOrd="0" destOrd="0" presId="urn:microsoft.com/office/officeart/2005/8/layout/orgChart1"/>
    <dgm:cxn modelId="{8ABF4CB2-3A7F-4851-AC53-4B74976CD834}" srcId="{2CFA016E-F322-4760-B881-8BDB281AFCB6}" destId="{F01734F3-CEC5-4F1C-B4BC-A0E4D5C475DF}" srcOrd="3" destOrd="0" parTransId="{A383ECF4-7EF2-4D40-A30E-C79443426DAA}" sibTransId="{61894329-37E9-458A-B822-742DAF0BF937}"/>
    <dgm:cxn modelId="{EF92AEB1-2ECF-43AF-9369-7A3F996713A8}" type="presOf" srcId="{30FA792B-F85E-4F9B-BA90-89FE915A45D0}" destId="{E270429F-5823-4DBE-B4FD-005DEFCE9AAA}" srcOrd="0" destOrd="0" presId="urn:microsoft.com/office/officeart/2005/8/layout/orgChart1"/>
    <dgm:cxn modelId="{25A09FED-267F-4B76-9ECE-79E71DF05F95}" type="presOf" srcId="{F01734F3-CEC5-4F1C-B4BC-A0E4D5C475DF}" destId="{7B8C936B-FCC1-43C6-B232-9F125F380114}" srcOrd="0" destOrd="0" presId="urn:microsoft.com/office/officeart/2005/8/layout/orgChart1"/>
    <dgm:cxn modelId="{4FF7CC02-D771-4DC9-92D6-5AEA316E23AC}" srcId="{2CFA016E-F322-4760-B881-8BDB281AFCB6}" destId="{15D749DE-2FCC-4A00-90D5-740EC21DD03E}" srcOrd="0" destOrd="0" parTransId="{8079AAED-2E4E-45DD-AB31-60BFEF3217D8}" sibTransId="{453DCDD1-CEB9-43AF-B4A2-5BDF17A8297F}"/>
    <dgm:cxn modelId="{48DF33E5-E480-4B54-9726-DF974F22F0A5}" type="presOf" srcId="{AF7BFED8-56EB-4E68-8690-4431E5764920}" destId="{3DB03BCC-E0B4-41C1-A5AA-D21A372652D3}" srcOrd="0" destOrd="0" presId="urn:microsoft.com/office/officeart/2005/8/layout/orgChart1"/>
    <dgm:cxn modelId="{CF670451-D840-4250-9BCB-C671710E8525}" type="presOf" srcId="{857BCE9F-0B3A-41A6-A852-AAD726084191}" destId="{67063294-BC64-4A51-8251-FE528817E02B}" srcOrd="0" destOrd="0" presId="urn:microsoft.com/office/officeart/2005/8/layout/orgChart1"/>
    <dgm:cxn modelId="{5532A5CF-F494-403D-8F7E-C646F5838241}" srcId="{633E5B53-9F74-4CF2-A79A-786492D642F9}" destId="{2CFA016E-F322-4760-B881-8BDB281AFCB6}" srcOrd="0" destOrd="0" parTransId="{46424410-4A93-4D59-B9C2-AE292714C254}" sibTransId="{45D8BC70-899D-4FC4-9B33-9B11FA9C4122}"/>
    <dgm:cxn modelId="{525464E5-A49E-4B6F-B410-0E08F9EA1D47}" type="presOf" srcId="{857BCE9F-0B3A-41A6-A852-AAD726084191}" destId="{CDA14406-4794-41F4-907D-D8A6A802240C}" srcOrd="1" destOrd="0" presId="urn:microsoft.com/office/officeart/2005/8/layout/orgChart1"/>
    <dgm:cxn modelId="{0D41E399-6563-483B-85C2-115FB1B43BDC}" type="presOf" srcId="{A383ECF4-7EF2-4D40-A30E-C79443426DAA}" destId="{06586AB9-B106-4587-8616-7E4CDD37CF92}" srcOrd="0" destOrd="0" presId="urn:microsoft.com/office/officeart/2005/8/layout/orgChart1"/>
    <dgm:cxn modelId="{2D3A73EF-B07A-465A-99E9-912B62621792}" type="presOf" srcId="{15D749DE-2FCC-4A00-90D5-740EC21DD03E}" destId="{11855F1F-77A4-4164-A13C-34CCC60B651D}" srcOrd="1" destOrd="0" presId="urn:microsoft.com/office/officeart/2005/8/layout/orgChart1"/>
    <dgm:cxn modelId="{ABAC0E27-2DE9-4758-A9D6-5BEF00B085D4}" type="presOf" srcId="{8079AAED-2E4E-45DD-AB31-60BFEF3217D8}" destId="{A6004F70-69E9-4266-AB94-874B1E69C792}" srcOrd="0" destOrd="0" presId="urn:microsoft.com/office/officeart/2005/8/layout/orgChart1"/>
    <dgm:cxn modelId="{55DD8ACC-1F4E-4618-B46A-623D974335BC}" type="presParOf" srcId="{4E07CE27-1C02-4A67-878B-6724D0FE4635}" destId="{3B06567D-5014-42EB-BED4-5D921D303580}" srcOrd="0" destOrd="0" presId="urn:microsoft.com/office/officeart/2005/8/layout/orgChart1"/>
    <dgm:cxn modelId="{59B7C489-F41E-4DE4-9973-19B52AAF1D73}" type="presParOf" srcId="{3B06567D-5014-42EB-BED4-5D921D303580}" destId="{69C3DC93-B091-4B06-9DEE-322CB68E426E}" srcOrd="0" destOrd="0" presId="urn:microsoft.com/office/officeart/2005/8/layout/orgChart1"/>
    <dgm:cxn modelId="{BE558E94-14C8-45E8-9515-CA485EFDE9AA}" type="presParOf" srcId="{69C3DC93-B091-4B06-9DEE-322CB68E426E}" destId="{F6E6E298-2432-4950-AE05-4F08D59D156F}" srcOrd="0" destOrd="0" presId="urn:microsoft.com/office/officeart/2005/8/layout/orgChart1"/>
    <dgm:cxn modelId="{45119FF7-21B8-49FE-B866-D968EFE2D246}" type="presParOf" srcId="{69C3DC93-B091-4B06-9DEE-322CB68E426E}" destId="{FECD9970-6B6B-46E2-B938-3FFD1B00E6EF}" srcOrd="1" destOrd="0" presId="urn:microsoft.com/office/officeart/2005/8/layout/orgChart1"/>
    <dgm:cxn modelId="{B05C8289-B078-4FC0-B375-1DD5F653E232}" type="presParOf" srcId="{3B06567D-5014-42EB-BED4-5D921D303580}" destId="{F4ED8D96-C0B7-43DF-9FBF-6FF63DF848A4}" srcOrd="1" destOrd="0" presId="urn:microsoft.com/office/officeart/2005/8/layout/orgChart1"/>
    <dgm:cxn modelId="{8518C237-1F57-4E78-84D9-D062EB67C7A4}" type="presParOf" srcId="{F4ED8D96-C0B7-43DF-9FBF-6FF63DF848A4}" destId="{43531078-D9AE-434E-9AD4-7787459E67AC}" srcOrd="0" destOrd="0" presId="urn:microsoft.com/office/officeart/2005/8/layout/orgChart1"/>
    <dgm:cxn modelId="{EF134441-B2C9-408B-BCE7-AC76F30FB5A1}" type="presParOf" srcId="{F4ED8D96-C0B7-43DF-9FBF-6FF63DF848A4}" destId="{414F5571-89B4-4C79-8905-C0CC33F9EF86}" srcOrd="1" destOrd="0" presId="urn:microsoft.com/office/officeart/2005/8/layout/orgChart1"/>
    <dgm:cxn modelId="{10479797-0278-46BF-8EDB-BB045D0E0A17}" type="presParOf" srcId="{414F5571-89B4-4C79-8905-C0CC33F9EF86}" destId="{964C750F-6F40-4704-87B3-FAFEE2CE410D}" srcOrd="0" destOrd="0" presId="urn:microsoft.com/office/officeart/2005/8/layout/orgChart1"/>
    <dgm:cxn modelId="{F85F5605-3EF4-4E94-A8F5-757BB78D5687}" type="presParOf" srcId="{964C750F-6F40-4704-87B3-FAFEE2CE410D}" destId="{67063294-BC64-4A51-8251-FE528817E02B}" srcOrd="0" destOrd="0" presId="urn:microsoft.com/office/officeart/2005/8/layout/orgChart1"/>
    <dgm:cxn modelId="{B70F997A-90C3-4B23-B92F-A0CE2FB96F7F}" type="presParOf" srcId="{964C750F-6F40-4704-87B3-FAFEE2CE410D}" destId="{CDA14406-4794-41F4-907D-D8A6A802240C}" srcOrd="1" destOrd="0" presId="urn:microsoft.com/office/officeart/2005/8/layout/orgChart1"/>
    <dgm:cxn modelId="{B47AAE3F-CF14-44F5-A7A1-C796FDF44C88}" type="presParOf" srcId="{414F5571-89B4-4C79-8905-C0CC33F9EF86}" destId="{D13B8706-21C6-4377-9DDA-1D7AE2B8DEF4}" srcOrd="1" destOrd="0" presId="urn:microsoft.com/office/officeart/2005/8/layout/orgChart1"/>
    <dgm:cxn modelId="{2E999F8F-E63A-43B7-A233-2704C1B627F1}" type="presParOf" srcId="{414F5571-89B4-4C79-8905-C0CC33F9EF86}" destId="{F1A3611F-C399-4A0E-A747-F2B76232820C}" srcOrd="2" destOrd="0" presId="urn:microsoft.com/office/officeart/2005/8/layout/orgChart1"/>
    <dgm:cxn modelId="{0558C6F7-0D80-4E50-BD8B-417D0C9C272B}" type="presParOf" srcId="{F4ED8D96-C0B7-43DF-9FBF-6FF63DF848A4}" destId="{E270429F-5823-4DBE-B4FD-005DEFCE9AAA}" srcOrd="2" destOrd="0" presId="urn:microsoft.com/office/officeart/2005/8/layout/orgChart1"/>
    <dgm:cxn modelId="{EF7B1CD5-AFBD-4926-AA29-B63A9D3A8CD5}" type="presParOf" srcId="{F4ED8D96-C0B7-43DF-9FBF-6FF63DF848A4}" destId="{78D12CCF-2E41-4CD8-A937-777936B11451}" srcOrd="3" destOrd="0" presId="urn:microsoft.com/office/officeart/2005/8/layout/orgChart1"/>
    <dgm:cxn modelId="{D9AB67E3-4FA1-4EEB-BE4D-64355B6294EB}" type="presParOf" srcId="{78D12CCF-2E41-4CD8-A937-777936B11451}" destId="{7DB2AA4F-43D7-40C3-A016-0501740B61BC}" srcOrd="0" destOrd="0" presId="urn:microsoft.com/office/officeart/2005/8/layout/orgChart1"/>
    <dgm:cxn modelId="{2879136B-A0E9-4E0F-8932-7436BA9BD733}" type="presParOf" srcId="{7DB2AA4F-43D7-40C3-A016-0501740B61BC}" destId="{3DB03BCC-E0B4-41C1-A5AA-D21A372652D3}" srcOrd="0" destOrd="0" presId="urn:microsoft.com/office/officeart/2005/8/layout/orgChart1"/>
    <dgm:cxn modelId="{96E11CF1-8C00-4ABB-846A-866A1BA30FDD}" type="presParOf" srcId="{7DB2AA4F-43D7-40C3-A016-0501740B61BC}" destId="{D0942CAA-746A-4EAB-99F4-25AE35DDB7F1}" srcOrd="1" destOrd="0" presId="urn:microsoft.com/office/officeart/2005/8/layout/orgChart1"/>
    <dgm:cxn modelId="{682240D1-23B0-48B4-862A-419FB2AE231B}" type="presParOf" srcId="{78D12CCF-2E41-4CD8-A937-777936B11451}" destId="{01B618A5-BE54-4462-B4B7-AA7AB8A08AD6}" srcOrd="1" destOrd="0" presId="urn:microsoft.com/office/officeart/2005/8/layout/orgChart1"/>
    <dgm:cxn modelId="{FE8B827B-C4F9-4C9E-A809-ED9162603B54}" type="presParOf" srcId="{78D12CCF-2E41-4CD8-A937-777936B11451}" destId="{6BF38F49-FDEA-41CE-9889-51E4EB03E188}" srcOrd="2" destOrd="0" presId="urn:microsoft.com/office/officeart/2005/8/layout/orgChart1"/>
    <dgm:cxn modelId="{C3FC6ACE-2D0B-466B-B468-5D2C91724B72}" type="presParOf" srcId="{F4ED8D96-C0B7-43DF-9FBF-6FF63DF848A4}" destId="{06586AB9-B106-4587-8616-7E4CDD37CF92}" srcOrd="4" destOrd="0" presId="urn:microsoft.com/office/officeart/2005/8/layout/orgChart1"/>
    <dgm:cxn modelId="{BA4E93FA-B253-4CB9-AACA-0CD9798EF206}" type="presParOf" srcId="{F4ED8D96-C0B7-43DF-9FBF-6FF63DF848A4}" destId="{4A9D1AEE-428E-444F-8637-57F603AE5915}" srcOrd="5" destOrd="0" presId="urn:microsoft.com/office/officeart/2005/8/layout/orgChart1"/>
    <dgm:cxn modelId="{415DF089-541F-4E0D-95CB-7C17F623A89A}" type="presParOf" srcId="{4A9D1AEE-428E-444F-8637-57F603AE5915}" destId="{B658D925-488A-4D03-B828-24F0F8A814BD}" srcOrd="0" destOrd="0" presId="urn:microsoft.com/office/officeart/2005/8/layout/orgChart1"/>
    <dgm:cxn modelId="{28F85D1D-F26C-49F4-9AD2-7F6B47AD4B95}" type="presParOf" srcId="{B658D925-488A-4D03-B828-24F0F8A814BD}" destId="{7B8C936B-FCC1-43C6-B232-9F125F380114}" srcOrd="0" destOrd="0" presId="urn:microsoft.com/office/officeart/2005/8/layout/orgChart1"/>
    <dgm:cxn modelId="{706CD69C-4A28-456F-B3D7-102693B4A67C}" type="presParOf" srcId="{B658D925-488A-4D03-B828-24F0F8A814BD}" destId="{23372BC7-99CB-4A44-8330-137C5728230E}" srcOrd="1" destOrd="0" presId="urn:microsoft.com/office/officeart/2005/8/layout/orgChart1"/>
    <dgm:cxn modelId="{3F25425D-4169-4858-A6A5-0699800DF4BA}" type="presParOf" srcId="{4A9D1AEE-428E-444F-8637-57F603AE5915}" destId="{B066601A-F497-48C6-AFE9-F4E418D422B1}" srcOrd="1" destOrd="0" presId="urn:microsoft.com/office/officeart/2005/8/layout/orgChart1"/>
    <dgm:cxn modelId="{09D34722-8BF9-437E-AC44-7046AF7D8C00}" type="presParOf" srcId="{4A9D1AEE-428E-444F-8637-57F603AE5915}" destId="{8D28596E-A963-4C5B-BDA5-131810478994}" srcOrd="2" destOrd="0" presId="urn:microsoft.com/office/officeart/2005/8/layout/orgChart1"/>
    <dgm:cxn modelId="{185138E1-EA89-4A6B-AC57-3FC1419DCC5C}" type="presParOf" srcId="{3B06567D-5014-42EB-BED4-5D921D303580}" destId="{EFEDAB87-B113-4076-B527-2CF2679D8670}" srcOrd="2" destOrd="0" presId="urn:microsoft.com/office/officeart/2005/8/layout/orgChart1"/>
    <dgm:cxn modelId="{B48CEFAC-615E-42A0-80E9-863C8D64F87B}" type="presParOf" srcId="{EFEDAB87-B113-4076-B527-2CF2679D8670}" destId="{A6004F70-69E9-4266-AB94-874B1E69C792}" srcOrd="0" destOrd="0" presId="urn:microsoft.com/office/officeart/2005/8/layout/orgChart1"/>
    <dgm:cxn modelId="{D82AC7AF-93A7-4FDF-B1F4-1244E71E91A0}" type="presParOf" srcId="{EFEDAB87-B113-4076-B527-2CF2679D8670}" destId="{78E4A845-E321-42CF-8427-A73C64497E4E}" srcOrd="1" destOrd="0" presId="urn:microsoft.com/office/officeart/2005/8/layout/orgChart1"/>
    <dgm:cxn modelId="{D4A3F125-F935-4132-88B5-1232EDF92C9F}" type="presParOf" srcId="{78E4A845-E321-42CF-8427-A73C64497E4E}" destId="{F9A7A33F-624E-4F4E-A257-31C8A94EDC9D}" srcOrd="0" destOrd="0" presId="urn:microsoft.com/office/officeart/2005/8/layout/orgChart1"/>
    <dgm:cxn modelId="{7D007799-7576-4AEB-B5E0-CF0356AC15A6}" type="presParOf" srcId="{F9A7A33F-624E-4F4E-A257-31C8A94EDC9D}" destId="{A07C6051-927B-4BC0-921D-F8CA86928E9C}" srcOrd="0" destOrd="0" presId="urn:microsoft.com/office/officeart/2005/8/layout/orgChart1"/>
    <dgm:cxn modelId="{35014C46-52F9-465E-A477-1E2DF19FA942}" type="presParOf" srcId="{F9A7A33F-624E-4F4E-A257-31C8A94EDC9D}" destId="{11855F1F-77A4-4164-A13C-34CCC60B651D}" srcOrd="1" destOrd="0" presId="urn:microsoft.com/office/officeart/2005/8/layout/orgChart1"/>
    <dgm:cxn modelId="{0BBA8D8C-9977-4A4C-B882-C46750681ECC}" type="presParOf" srcId="{78E4A845-E321-42CF-8427-A73C64497E4E}" destId="{F0AD1195-448B-4476-9446-8AB9D8FF70D4}" srcOrd="1" destOrd="0" presId="urn:microsoft.com/office/officeart/2005/8/layout/orgChart1"/>
    <dgm:cxn modelId="{71A76B18-8129-44FC-B72F-2557E5453FE3}" type="presParOf" srcId="{78E4A845-E321-42CF-8427-A73C64497E4E}" destId="{187259F6-A4B6-4B2A-8954-FE04AA4C5A99}"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2F0943-B8E8-44CD-A7E3-F1D80FFED609}" type="datetimeFigureOut">
              <a:rPr lang="el-GR" smtClean="0"/>
              <a:t>22/4/2018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5E3FBF-7382-426D-B163-8BF7C4C6E424}"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E54345DA-D235-4B1F-8F1B-345BA8D0AA19}"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3E9EFDA-EBA4-4E38-BED9-0593F567151C}"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038F36F-4003-4B85-80C0-693097D94730}"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942200C-A1B8-42B6-822B-07FD60D138FF}"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1874FFAC-F4CB-47F0-9825-E75386253EA1}"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8CD99839-0907-42A4-BC3A-5181EEEDC8BF}" type="datetime1">
              <a:rPr lang="el-GR" smtClean="0"/>
              <a:t>22/4/2018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2D94095B-B4C2-4FF3-8123-135C9546BD54}" type="datetime1">
              <a:rPr lang="el-GR" smtClean="0"/>
              <a:t>22/4/2018</a:t>
            </a:fld>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2DBF4180-5DD8-4358-9CD4-F009424B1774}" type="datetime1">
              <a:rPr lang="el-GR" smtClean="0"/>
              <a:t>22/4/2018</a:t>
            </a:fld>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CEA0C6CA-756D-4BB6-A259-B3CADA92A8EA}" type="datetime1">
              <a:rPr lang="el-GR" smtClean="0"/>
              <a:t>22/4/2018</a:t>
            </a:fld>
            <a:endParaRPr lang="el-GR"/>
          </a:p>
        </p:txBody>
      </p:sp>
      <p:sp>
        <p:nvSpPr>
          <p:cNvPr id="3" name="2 - Θέση υποσέλιδου"/>
          <p:cNvSpPr>
            <a:spLocks noGrp="1"/>
          </p:cNvSpPr>
          <p:nvPr>
            <p:ph type="ftr" sz="quarter" idx="11"/>
          </p:nvPr>
        </p:nvSpPr>
        <p:spPr/>
        <p:txBody>
          <a:bodyPr/>
          <a:lstStyle/>
          <a:p>
            <a:r>
              <a:rPr lang="el-GR" smtClean="0"/>
              <a:t>η βαρύτητα </a:t>
            </a:r>
            <a:endParaRPr lang="el-GR"/>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FED4BAC-E02E-4F46-9899-098E98BDA0FB}" type="datetime1">
              <a:rPr lang="el-GR" smtClean="0"/>
              <a:t>22/4/2018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EBF978F-6F4C-47F8-8AD7-98B9DF82B5AD}" type="datetime1">
              <a:rPr lang="el-GR" smtClean="0"/>
              <a:t>22/4/2018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0" y="785794"/>
            <a:ext cx="9144000" cy="774720"/>
          </a:xfrm>
          <a:prstGeom prst="rect">
            <a:avLst/>
          </a:prstGeom>
          <a:solidFill>
            <a:schemeClr val="tx1"/>
          </a:solidFill>
        </p:spPr>
        <p:txBody>
          <a:bodyPr vert="horz" lIns="91440" tIns="45720" rIns="91440" bIns="45720" rtlCol="0" anchor="ctr">
            <a:normAutofit/>
          </a:bodyPr>
          <a:lstStyle/>
          <a:p>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72DB61-9D4F-4789-A451-229BB4E33539}" type="datetime1">
              <a:rPr lang="el-GR" smtClean="0"/>
              <a:t>22/4/2018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E1E5C-AC62-45FA-842B-73A238AB8ABD}" type="slidenum">
              <a:rPr lang="el-GR" smtClean="0"/>
              <a:t>‹#›</a:t>
            </a:fld>
            <a:endParaRPr lang="el-GR"/>
          </a:p>
        </p:txBody>
      </p:sp>
      <p:pic>
        <p:nvPicPr>
          <p:cNvPr id="7" name="6 - Εικόνα" descr="1152_NEWTON.jpg"/>
          <p:cNvPicPr>
            <a:picLocks noChangeAspect="1"/>
          </p:cNvPicPr>
          <p:nvPr userDrawn="1"/>
        </p:nvPicPr>
        <p:blipFill>
          <a:blip r:embed="rId13" cstate="print"/>
          <a:stretch>
            <a:fillRect/>
          </a:stretch>
        </p:blipFill>
        <p:spPr>
          <a:xfrm>
            <a:off x="428596" y="5786454"/>
            <a:ext cx="642942" cy="373933"/>
          </a:xfrm>
          <a:prstGeom prst="rect">
            <a:avLst/>
          </a:prstGeom>
        </p:spPr>
      </p:pic>
      <p:pic>
        <p:nvPicPr>
          <p:cNvPr id="8" name="7 - Εικόνα" descr="uowmOnlyLogo.jpg"/>
          <p:cNvPicPr>
            <a:picLocks noChangeAspect="1"/>
          </p:cNvPicPr>
          <p:nvPr userDrawn="1"/>
        </p:nvPicPr>
        <p:blipFill>
          <a:blip r:embed="rId14"/>
          <a:stretch>
            <a:fillRect/>
          </a:stretch>
        </p:blipFill>
        <p:spPr>
          <a:xfrm>
            <a:off x="0" y="0"/>
            <a:ext cx="714348" cy="732664"/>
          </a:xfrm>
          <a:prstGeom prst="rect">
            <a:avLst/>
          </a:prstGeom>
        </p:spPr>
      </p:pic>
      <p:sp>
        <p:nvSpPr>
          <p:cNvPr id="10" name="9 - TextBox"/>
          <p:cNvSpPr txBox="1"/>
          <p:nvPr userDrawn="1"/>
        </p:nvSpPr>
        <p:spPr>
          <a:xfrm>
            <a:off x="857224" y="357166"/>
            <a:ext cx="4827219" cy="369332"/>
          </a:xfrm>
          <a:prstGeom prst="rect">
            <a:avLst/>
          </a:prstGeom>
          <a:noFill/>
        </p:spPr>
        <p:txBody>
          <a:bodyPr wrap="square" rtlCol="0">
            <a:spAutoFit/>
          </a:bodyPr>
          <a:lstStyle/>
          <a:p>
            <a:r>
              <a:rPr lang="el-GR" i="1" dirty="0" smtClean="0"/>
              <a:t>ΠΑΙΔΑΓΩΓΙΚΟ</a:t>
            </a:r>
            <a:r>
              <a:rPr lang="el-GR" dirty="0" smtClean="0"/>
              <a:t> ΤΜΗΜΑ ΔΗΜΟΤΙΚΗΣ ΕΚΠΑΙΔΕΥΣΗΣ</a:t>
            </a:r>
            <a:endParaRPr lang="el-G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0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2130425"/>
            <a:ext cx="9144000" cy="1470025"/>
          </a:xfrm>
          <a:solidFill>
            <a:schemeClr val="tx1"/>
          </a:solidFill>
        </p:spPr>
        <p:txBody>
          <a:bodyPr/>
          <a:lstStyle/>
          <a:p>
            <a:r>
              <a:rPr lang="el-GR" dirty="0" smtClean="0">
                <a:solidFill>
                  <a:schemeClr val="bg1"/>
                </a:solidFill>
              </a:rPr>
              <a:t>Βαρύτητα (χρόνος)</a:t>
            </a:r>
            <a:endParaRPr lang="el-GR" dirty="0">
              <a:solidFill>
                <a:schemeClr val="bg1"/>
              </a:solidFill>
            </a:endParaRPr>
          </a:p>
        </p:txBody>
      </p:sp>
      <p:sp>
        <p:nvSpPr>
          <p:cNvPr id="3" name="2 - Υπότιτλος"/>
          <p:cNvSpPr>
            <a:spLocks noGrp="1"/>
          </p:cNvSpPr>
          <p:nvPr>
            <p:ph type="subTitle" idx="1"/>
          </p:nvPr>
        </p:nvSpPr>
        <p:spPr/>
        <p:txBody>
          <a:bodyPr/>
          <a:lstStyle/>
          <a:p>
            <a:r>
              <a:rPr lang="el-GR" dirty="0" smtClean="0">
                <a:solidFill>
                  <a:schemeClr val="tx2"/>
                </a:solidFill>
              </a:rPr>
              <a:t>Αστέρης Μπέης </a:t>
            </a:r>
            <a:endParaRPr lang="el-GR" dirty="0">
              <a:solidFill>
                <a:schemeClr val="tx2"/>
              </a:solidFill>
            </a:endParaRPr>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1</a:t>
            </a:fld>
            <a:endParaRPr lang="el-GR"/>
          </a:p>
        </p:txBody>
      </p:sp>
      <p:sp>
        <p:nvSpPr>
          <p:cNvPr id="5" name="4 - Θέση υποσέλιδου"/>
          <p:cNvSpPr>
            <a:spLocks noGrp="1"/>
          </p:cNvSpPr>
          <p:nvPr>
            <p:ph type="ftr" sz="quarter" idx="11"/>
          </p:nvPr>
        </p:nvSpPr>
        <p:spPr>
          <a:xfrm>
            <a:off x="0" y="5786454"/>
            <a:ext cx="2895600" cy="436563"/>
          </a:xfrm>
        </p:spPr>
        <p:txBody>
          <a:bodyPr/>
          <a:lstStyle/>
          <a:p>
            <a:r>
              <a:rPr lang="el-GR" smtClean="0"/>
              <a:t>Η βαρύτητα </a:t>
            </a:r>
            <a:endParaRPr lang="el-GR" dirty="0"/>
          </a:p>
        </p:txBody>
      </p:sp>
      <p:sp>
        <p:nvSpPr>
          <p:cNvPr id="7" name="6 - TextBox"/>
          <p:cNvSpPr txBox="1"/>
          <p:nvPr/>
        </p:nvSpPr>
        <p:spPr>
          <a:xfrm>
            <a:off x="1071538" y="428604"/>
            <a:ext cx="237566" cy="369332"/>
          </a:xfrm>
          <a:prstGeom prst="rect">
            <a:avLst/>
          </a:prstGeom>
          <a:noFill/>
        </p:spPr>
        <p:txBody>
          <a:bodyPr wrap="none" rtlCol="0">
            <a:spAutoFit/>
          </a:bodyPr>
          <a:lstStyle/>
          <a:p>
            <a:r>
              <a:rPr lang="el-GR" dirty="0" smtClean="0"/>
              <a:t> </a:t>
            </a:r>
            <a:endParaRPr lang="el-GR" dirty="0"/>
          </a:p>
        </p:txBody>
      </p:sp>
    </p:spTree>
  </p:cSld>
  <p:clrMapOvr>
    <a:masterClrMapping/>
  </p:clrMapOvr>
  <p:transition>
    <p:fade/>
    <p:sndAc>
      <p:stSnd>
        <p:snd r:embed="rId2" name="wind.wav" builtIn="1"/>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ΒΑΡΥΤΗΤΑ</a:t>
            </a:r>
            <a:endParaRPr lang="el-GR" dirty="0"/>
          </a:p>
        </p:txBody>
      </p:sp>
      <p:sp>
        <p:nvSpPr>
          <p:cNvPr id="3" name="2 - Θέση περιεχομένου"/>
          <p:cNvSpPr>
            <a:spLocks noGrp="1"/>
          </p:cNvSpPr>
          <p:nvPr>
            <p:ph idx="1"/>
          </p:nvPr>
        </p:nvSpPr>
        <p:spPr/>
        <p:txBody>
          <a:bodyPr>
            <a:normAutofit fontScale="85000" lnSpcReduction="20000"/>
          </a:bodyPr>
          <a:lstStyle/>
          <a:p>
            <a:r>
              <a:rPr lang="el-GR" dirty="0" smtClean="0"/>
              <a:t>Τι είναι η  βαρύτητα; 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br>
              <a:rPr lang="el-GR" dirty="0" smtClean="0"/>
            </a:br>
            <a:endParaRPr lang="el-GR" dirty="0" smtClean="0"/>
          </a:p>
          <a:p>
            <a:endParaRPr lang="el-GR" dirty="0"/>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2</a:t>
            </a:fld>
            <a:endParaRPr lang="el-GR"/>
          </a:p>
        </p:txBody>
      </p:sp>
      <p:sp>
        <p:nvSpPr>
          <p:cNvPr id="5" name="4 - Θέση υποσέλιδου"/>
          <p:cNvSpPr>
            <a:spLocks noGrp="1"/>
          </p:cNvSpPr>
          <p:nvPr>
            <p:ph type="ftr" sz="quarter" idx="11"/>
          </p:nvPr>
        </p:nvSpPr>
        <p:spPr>
          <a:xfrm>
            <a:off x="0" y="5786454"/>
            <a:ext cx="2895600" cy="365125"/>
          </a:xfrm>
        </p:spPr>
        <p:txBody>
          <a:bodyPr/>
          <a:lstStyle/>
          <a:p>
            <a:r>
              <a:rPr lang="el-GR" dirty="0" smtClean="0"/>
              <a:t>Η βαρύτητα </a:t>
            </a:r>
            <a:endParaRPr lang="el-GR" dirty="0"/>
          </a:p>
        </p:txBody>
      </p:sp>
    </p:spTree>
  </p:cSld>
  <p:clrMapOvr>
    <a:masterClrMapping/>
  </p:clrMapOvr>
  <p:transition>
    <p:fade/>
    <p:sndAc>
      <p:stSnd>
        <p:snd r:embed="rId2" name="wind.wav" builtIn="1"/>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Ποιός ανακάλυψε την βαρύτητα;</a:t>
            </a:r>
            <a:endParaRPr lang="el-GR" dirty="0"/>
          </a:p>
        </p:txBody>
      </p:sp>
      <p:sp>
        <p:nvSpPr>
          <p:cNvPr id="3" name="2 - Θέση περιεχομένου"/>
          <p:cNvSpPr>
            <a:spLocks noGrp="1"/>
          </p:cNvSpPr>
          <p:nvPr>
            <p:ph idx="1"/>
          </p:nvPr>
        </p:nvSpPr>
        <p:spPr>
          <a:xfrm>
            <a:off x="357158" y="1643050"/>
            <a:ext cx="8229600" cy="4525963"/>
          </a:xfrm>
        </p:spPr>
        <p:txBody>
          <a:bodyPr>
            <a:normAutofit fontScale="70000" lnSpcReduction="20000"/>
          </a:bodyPr>
          <a:lstStyle/>
          <a:p>
            <a:r>
              <a:rPr lang="el-GR" dirty="0" smtClean="0"/>
              <a:t>Εργαζόμενος πάνω σε αυτές τις ιδέες, 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br>
              <a:rPr lang="el-GR" dirty="0" smtClean="0"/>
            </a:br>
            <a:endParaRPr lang="el-GR" dirty="0"/>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3</a:t>
            </a:fld>
            <a:endParaRPr lang="el-GR"/>
          </a:p>
        </p:txBody>
      </p:sp>
      <p:sp>
        <p:nvSpPr>
          <p:cNvPr id="5" name="4 - Θέση υποσέλιδου"/>
          <p:cNvSpPr>
            <a:spLocks noGrp="1"/>
          </p:cNvSpPr>
          <p:nvPr>
            <p:ph type="ftr" sz="quarter" idx="11"/>
          </p:nvPr>
        </p:nvSpPr>
        <p:spPr>
          <a:xfrm>
            <a:off x="0" y="5786454"/>
            <a:ext cx="2895600" cy="365125"/>
          </a:xfrm>
        </p:spPr>
        <p:txBody>
          <a:bodyPr/>
          <a:lstStyle/>
          <a:p>
            <a:r>
              <a:rPr lang="el-GR" dirty="0" smtClean="0"/>
              <a:t>Η βαρύτητα </a:t>
            </a:r>
            <a:endParaRPr lang="el-GR" dirty="0"/>
          </a:p>
        </p:txBody>
      </p:sp>
    </p:spTree>
  </p:cSld>
  <p:clrMapOvr>
    <a:masterClrMapping/>
  </p:clrMapOvr>
  <p:transition>
    <p:fade/>
    <p:sndAc>
      <p:stSnd>
        <p:snd r:embed="rId2" name="wind.wav" builtIn="1"/>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dirty="0" smtClean="0"/>
              <a:t>Πως μας επηρεάζει η βαρύτητα ;</a:t>
            </a:r>
            <a:endParaRPr lang="el-GR" dirty="0"/>
          </a:p>
        </p:txBody>
      </p:sp>
      <p:graphicFrame>
        <p:nvGraphicFramePr>
          <p:cNvPr id="4" name="3 - Θέση περιεχομένου"/>
          <p:cNvGraphicFramePr>
            <a:graphicFrameLocks noGrp="1"/>
          </p:cNvGraphicFramePr>
          <p:nvPr>
            <p:ph idx="1"/>
          </p:nvPr>
        </p:nvGraphicFramePr>
        <p:xfrm>
          <a:off x="642910" y="1214422"/>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 Θέση αριθμού διαφάνειας"/>
          <p:cNvSpPr>
            <a:spLocks noGrp="1"/>
          </p:cNvSpPr>
          <p:nvPr>
            <p:ph type="sldNum" sz="quarter" idx="12"/>
          </p:nvPr>
        </p:nvSpPr>
        <p:spPr/>
        <p:txBody>
          <a:bodyPr/>
          <a:lstStyle/>
          <a:p>
            <a:fld id="{A1BE1E5C-AC62-45FA-842B-73A238AB8ABD}" type="slidenum">
              <a:rPr lang="el-GR" smtClean="0"/>
              <a:t>4</a:t>
            </a:fld>
            <a:endParaRPr lang="el-GR"/>
          </a:p>
        </p:txBody>
      </p:sp>
      <p:sp>
        <p:nvSpPr>
          <p:cNvPr id="6" name="5 - Θέση υποσέλιδου"/>
          <p:cNvSpPr>
            <a:spLocks noGrp="1"/>
          </p:cNvSpPr>
          <p:nvPr>
            <p:ph type="ftr" sz="quarter" idx="11"/>
          </p:nvPr>
        </p:nvSpPr>
        <p:spPr>
          <a:xfrm>
            <a:off x="142844" y="5786454"/>
            <a:ext cx="2895600" cy="365125"/>
          </a:xfrm>
        </p:spPr>
        <p:txBody>
          <a:bodyPr/>
          <a:lstStyle/>
          <a:p>
            <a:r>
              <a:rPr lang="el-GR" dirty="0" smtClean="0"/>
              <a:t>Η  βαρύτητα </a:t>
            </a:r>
            <a:endParaRPr lang="el-GR" dirty="0"/>
          </a:p>
        </p:txBody>
      </p:sp>
    </p:spTree>
  </p:cSld>
  <p:clrMapOvr>
    <a:masterClrMapping/>
  </p:clrMapOvr>
  <p:transition>
    <p:fade/>
    <p:sndAc>
      <p:stSnd>
        <p:snd r:embed="rId2" name="wind.wav" builtIn="1"/>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 στη σελήνη </a:t>
            </a:r>
            <a:endParaRPr lang="el-GR" dirty="0"/>
          </a:p>
        </p:txBody>
      </p:sp>
      <p:sp>
        <p:nvSpPr>
          <p:cNvPr id="3" name="2 - Θέση περιεχομένου"/>
          <p:cNvSpPr>
            <a:spLocks noGrp="1"/>
          </p:cNvSpPr>
          <p:nvPr>
            <p:ph idx="1"/>
          </p:nvPr>
        </p:nvSpPr>
        <p:spPr/>
        <p:txBody>
          <a:bodyPr>
            <a:normAutofit fontScale="85000" lnSpcReduction="20000"/>
          </a:bodyPr>
          <a:lstStyle/>
          <a:p>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ανακλαστικότητα παρόμοια με αυτή της ασφάλτου.</a:t>
            </a:r>
            <a:endParaRPr lang="el-GR" dirty="0"/>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5</a:t>
            </a:fld>
            <a:endParaRPr lang="el-GR"/>
          </a:p>
        </p:txBody>
      </p:sp>
      <p:sp>
        <p:nvSpPr>
          <p:cNvPr id="5" name="4 - Θέση υποσέλιδου"/>
          <p:cNvSpPr>
            <a:spLocks noGrp="1"/>
          </p:cNvSpPr>
          <p:nvPr>
            <p:ph type="ftr" sz="quarter" idx="11"/>
          </p:nvPr>
        </p:nvSpPr>
        <p:spPr>
          <a:xfrm>
            <a:off x="0" y="5857892"/>
            <a:ext cx="2895600" cy="365125"/>
          </a:xfrm>
        </p:spPr>
        <p:txBody>
          <a:bodyPr/>
          <a:lstStyle/>
          <a:p>
            <a:r>
              <a:rPr lang="el-GR" dirty="0" smtClean="0"/>
              <a:t>Η βαρύτητα </a:t>
            </a:r>
            <a:endParaRPr lang="el-GR" dirty="0"/>
          </a:p>
        </p:txBody>
      </p:sp>
    </p:spTree>
  </p:cSld>
  <p:clrMapOvr>
    <a:masterClrMapping/>
  </p:clrMapOvr>
  <p:transition>
    <p:fade/>
    <p:sndAc>
      <p:stSnd>
        <p:snd r:embed="rId2" name="wind.wav" builtIn="1"/>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ΕΠΙΛΟΓΟΣ</a:t>
            </a:r>
            <a:endParaRPr lang="el-GR" dirty="0"/>
          </a:p>
        </p:txBody>
      </p:sp>
      <p:sp>
        <p:nvSpPr>
          <p:cNvPr id="3" name="2 - Θέση περιεχομένου"/>
          <p:cNvSpPr>
            <a:spLocks noGrp="1"/>
          </p:cNvSpPr>
          <p:nvPr>
            <p:ph idx="1"/>
          </p:nvPr>
        </p:nvSpPr>
        <p:spPr/>
        <p:txBody>
          <a:bodyPr/>
          <a:lstStyle/>
          <a:p>
            <a:r>
              <a:rPr lang="el-GR" dirty="0" smtClean="0"/>
              <a:t>ΣΑΣ ΕΥΧΑΡΙΣΤΩ ΓΙΑ ΤΗΝ ΠΡΟΣΟΧΗ ΣΑΣ</a:t>
            </a:r>
            <a:endParaRPr lang="el-GR" dirty="0"/>
          </a:p>
        </p:txBody>
      </p:sp>
      <p:pic>
        <p:nvPicPr>
          <p:cNvPr id="4" name="3 - Εικόνα" descr="web-20-16-638.jpg"/>
          <p:cNvPicPr>
            <a:picLocks noChangeAspect="1"/>
          </p:cNvPicPr>
          <p:nvPr/>
        </p:nvPicPr>
        <p:blipFill>
          <a:blip r:embed="rId3"/>
          <a:stretch>
            <a:fillRect/>
          </a:stretch>
        </p:blipFill>
        <p:spPr>
          <a:xfrm>
            <a:off x="2500298" y="2290770"/>
            <a:ext cx="3799686" cy="2852742"/>
          </a:xfrm>
          <a:prstGeom prst="rect">
            <a:avLst/>
          </a:prstGeom>
        </p:spPr>
      </p:pic>
      <p:sp>
        <p:nvSpPr>
          <p:cNvPr id="5" name="4 - Θέση αριθμού διαφάνειας"/>
          <p:cNvSpPr>
            <a:spLocks noGrp="1"/>
          </p:cNvSpPr>
          <p:nvPr>
            <p:ph type="sldNum" sz="quarter" idx="12"/>
          </p:nvPr>
        </p:nvSpPr>
        <p:spPr/>
        <p:txBody>
          <a:bodyPr/>
          <a:lstStyle/>
          <a:p>
            <a:fld id="{A1BE1E5C-AC62-45FA-842B-73A238AB8ABD}" type="slidenum">
              <a:rPr lang="el-GR" smtClean="0"/>
              <a:t>6</a:t>
            </a:fld>
            <a:endParaRPr lang="el-GR"/>
          </a:p>
        </p:txBody>
      </p:sp>
      <p:sp>
        <p:nvSpPr>
          <p:cNvPr id="6" name="5 - Θέση υποσέλιδου"/>
          <p:cNvSpPr>
            <a:spLocks noGrp="1"/>
          </p:cNvSpPr>
          <p:nvPr>
            <p:ph type="ftr" sz="quarter" idx="11"/>
          </p:nvPr>
        </p:nvSpPr>
        <p:spPr>
          <a:xfrm>
            <a:off x="0" y="5786454"/>
            <a:ext cx="2895600" cy="365125"/>
          </a:xfrm>
        </p:spPr>
        <p:txBody>
          <a:bodyPr/>
          <a:lstStyle/>
          <a:p>
            <a:r>
              <a:rPr lang="el-GR" dirty="0"/>
              <a:t>Η</a:t>
            </a:r>
            <a:r>
              <a:rPr lang="el-GR" dirty="0" smtClean="0"/>
              <a:t> βαρύτητα </a:t>
            </a:r>
            <a:endParaRPr lang="el-GR" dirty="0"/>
          </a:p>
        </p:txBody>
      </p:sp>
    </p:spTree>
  </p:cSld>
  <p:clrMapOvr>
    <a:masterClrMapping/>
  </p:clrMapOvr>
  <p:transition>
    <p:fade/>
    <p:sndAc>
      <p:stSnd>
        <p:snd r:embed="rId2" name="wind.wav" builtIn="1"/>
      </p:stSnd>
    </p:sndAc>
  </p:transition>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177</Words>
  <Application>Microsoft Office PowerPoint</Application>
  <PresentationFormat>Προβολή στην οθόνη (4:3)</PresentationFormat>
  <Paragraphs>29</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Βαρύτητα (χρόνος)</vt:lpstr>
      <vt:lpstr>Η ΒΑΡΥΤΗΤΑ</vt:lpstr>
      <vt:lpstr>Ποιός ανακάλυψε την βαρύτητα;</vt:lpstr>
      <vt:lpstr>Πως μας επηρεάζει η βαρύτητα ;</vt:lpstr>
      <vt:lpstr>Η βαρύτητα στη σελήνη </vt:lpstr>
      <vt:lpstr>ΕΠΙΛΟΓΟΣ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Βαρύτητα (χρόνος)</dc:title>
  <dc:creator>user</dc:creator>
  <cp:lastModifiedBy>user</cp:lastModifiedBy>
  <cp:revision>14</cp:revision>
  <dcterms:created xsi:type="dcterms:W3CDTF">2018-04-22T13:01:07Z</dcterms:created>
  <dcterms:modified xsi:type="dcterms:W3CDTF">2018-04-22T15:14:20Z</dcterms:modified>
</cp:coreProperties>
</file>